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8"/>
  </p:notesMasterIdLst>
  <p:sldIdLst>
    <p:sldId id="256" r:id="rId3"/>
    <p:sldId id="257" r:id="rId4"/>
    <p:sldId id="258" r:id="rId5"/>
    <p:sldId id="271" r:id="rId6"/>
    <p:sldId id="273" r:id="rId7"/>
    <p:sldId id="261" r:id="rId8"/>
    <p:sldId id="274" r:id="rId9"/>
    <p:sldId id="263" r:id="rId10"/>
    <p:sldId id="264" r:id="rId11"/>
    <p:sldId id="265" r:id="rId12"/>
    <p:sldId id="266" r:id="rId13"/>
    <p:sldId id="267" r:id="rId14"/>
    <p:sldId id="275" r:id="rId15"/>
    <p:sldId id="269" r:id="rId16"/>
    <p:sldId id="270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9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D96B54-FACB-4BE7-9578-C881D63684DC}" type="doc">
      <dgm:prSet loTypeId="urn:microsoft.com/office/officeart/2005/8/layout/chevron2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de-DE"/>
        </a:p>
      </dgm:t>
    </dgm:pt>
    <dgm:pt modelId="{A49DA9BF-FCAB-463E-B324-C4FB2FE3B2CF}">
      <dgm:prSet phldrT="[文本]"/>
      <dgm:spPr/>
      <dgm:t>
        <a:bodyPr/>
        <a:lstStyle/>
        <a:p>
          <a:endParaRPr lang="de-DE" b="1" dirty="0"/>
        </a:p>
      </dgm:t>
    </dgm:pt>
    <dgm:pt modelId="{935C5886-7281-459D-8679-59FCE7C768AE}" type="parTrans" cxnId="{E78548DE-DA21-49A6-94AF-3A3ED93B3313}">
      <dgm:prSet/>
      <dgm:spPr/>
      <dgm:t>
        <a:bodyPr/>
        <a:lstStyle/>
        <a:p>
          <a:endParaRPr lang="de-DE"/>
        </a:p>
      </dgm:t>
    </dgm:pt>
    <dgm:pt modelId="{C6FBCFA7-9EA8-4B17-B0DA-2C1C6F07C8C2}" type="sibTrans" cxnId="{E78548DE-DA21-49A6-94AF-3A3ED93B3313}">
      <dgm:prSet/>
      <dgm:spPr/>
      <dgm:t>
        <a:bodyPr/>
        <a:lstStyle/>
        <a:p>
          <a:endParaRPr lang="de-DE"/>
        </a:p>
      </dgm:t>
    </dgm:pt>
    <dgm:pt modelId="{E9259C09-6BF9-4475-A5E7-DDD1C1EB6D04}">
      <dgm:prSet phldrT="[文本]" custT="1"/>
      <dgm:spPr/>
      <dgm:t>
        <a:bodyPr/>
        <a:lstStyle/>
        <a:p>
          <a:r>
            <a:rPr lang="en-US" sz="1800" noProof="0" dirty="0"/>
            <a:t>Request, analysis and visualization of traffic lights information</a:t>
          </a:r>
        </a:p>
      </dgm:t>
    </dgm:pt>
    <dgm:pt modelId="{4B7F3FF4-53B5-4FDB-A5B6-1EC833DF9EDE}" type="parTrans" cxnId="{DE33C7C4-676C-49EA-95BC-5A2CAAC306B0}">
      <dgm:prSet/>
      <dgm:spPr/>
      <dgm:t>
        <a:bodyPr/>
        <a:lstStyle/>
        <a:p>
          <a:endParaRPr lang="de-DE"/>
        </a:p>
      </dgm:t>
    </dgm:pt>
    <dgm:pt modelId="{586F293F-38EB-4758-89C3-6D3BDFD1398D}" type="sibTrans" cxnId="{DE33C7C4-676C-49EA-95BC-5A2CAAC306B0}">
      <dgm:prSet/>
      <dgm:spPr/>
      <dgm:t>
        <a:bodyPr/>
        <a:lstStyle/>
        <a:p>
          <a:endParaRPr lang="de-DE"/>
        </a:p>
      </dgm:t>
    </dgm:pt>
    <dgm:pt modelId="{5087C5AD-D787-4F69-974E-9EF06FA430D3}">
      <dgm:prSet phldrT="[文本]"/>
      <dgm:spPr/>
      <dgm:t>
        <a:bodyPr/>
        <a:lstStyle/>
        <a:p>
          <a:endParaRPr lang="de-DE" b="1" dirty="0"/>
        </a:p>
      </dgm:t>
    </dgm:pt>
    <dgm:pt modelId="{33580382-8548-401F-9273-E0D755FBAFF2}" type="parTrans" cxnId="{C899922F-F3DA-41E3-A638-E91EC0728DCF}">
      <dgm:prSet/>
      <dgm:spPr/>
      <dgm:t>
        <a:bodyPr/>
        <a:lstStyle/>
        <a:p>
          <a:endParaRPr lang="de-DE"/>
        </a:p>
      </dgm:t>
    </dgm:pt>
    <dgm:pt modelId="{C20D8EB7-A7ED-447B-9B6E-A74EE7CC5219}" type="sibTrans" cxnId="{C899922F-F3DA-41E3-A638-E91EC0728DCF}">
      <dgm:prSet/>
      <dgm:spPr/>
      <dgm:t>
        <a:bodyPr/>
        <a:lstStyle/>
        <a:p>
          <a:endParaRPr lang="de-DE"/>
        </a:p>
      </dgm:t>
    </dgm:pt>
    <dgm:pt modelId="{4634174B-9C8F-4FC9-89F8-F9AC8E375DA4}">
      <dgm:prSet phldrT="[文本]" custT="1"/>
      <dgm:spPr/>
      <dgm:t>
        <a:bodyPr/>
        <a:lstStyle/>
        <a:p>
          <a:r>
            <a:rPr lang="en-US" sz="1800" kern="1200" noProof="0" dirty="0"/>
            <a:t>Decision of driving strategy:</a:t>
          </a:r>
        </a:p>
      </dgm:t>
    </dgm:pt>
    <dgm:pt modelId="{993ED00F-C5C1-461D-927A-7A61244C8E22}" type="parTrans" cxnId="{B7241114-0C97-48D5-B928-F828643499A4}">
      <dgm:prSet/>
      <dgm:spPr/>
      <dgm:t>
        <a:bodyPr/>
        <a:lstStyle/>
        <a:p>
          <a:endParaRPr lang="de-DE"/>
        </a:p>
      </dgm:t>
    </dgm:pt>
    <dgm:pt modelId="{2839F2C8-089A-4733-AD67-05702B8AC814}" type="sibTrans" cxnId="{B7241114-0C97-48D5-B928-F828643499A4}">
      <dgm:prSet/>
      <dgm:spPr/>
      <dgm:t>
        <a:bodyPr/>
        <a:lstStyle/>
        <a:p>
          <a:endParaRPr lang="de-DE"/>
        </a:p>
      </dgm:t>
    </dgm:pt>
    <dgm:pt modelId="{3E24B36C-9BA9-5841-A67A-101994FDA47B}">
      <dgm:prSet/>
      <dgm:spPr/>
      <dgm:t>
        <a:bodyPr/>
        <a:lstStyle/>
        <a:p>
          <a:endParaRPr lang="de-DE" dirty="0"/>
        </a:p>
      </dgm:t>
    </dgm:pt>
    <dgm:pt modelId="{6405BAB1-1FB2-3149-891D-F6C3F95141E4}" type="parTrans" cxnId="{2734586F-3EB9-494D-A71E-C6255B1F20CD}">
      <dgm:prSet/>
      <dgm:spPr/>
      <dgm:t>
        <a:bodyPr/>
        <a:lstStyle/>
        <a:p>
          <a:endParaRPr lang="de-DE"/>
        </a:p>
      </dgm:t>
    </dgm:pt>
    <dgm:pt modelId="{8D770172-10F6-1A49-ABB3-7A9FFB0AA5AA}" type="sibTrans" cxnId="{2734586F-3EB9-494D-A71E-C6255B1F20CD}">
      <dgm:prSet/>
      <dgm:spPr/>
      <dgm:t>
        <a:bodyPr/>
        <a:lstStyle/>
        <a:p>
          <a:endParaRPr lang="de-DE"/>
        </a:p>
      </dgm:t>
    </dgm:pt>
    <dgm:pt modelId="{10B2B076-762C-2D45-B434-ECB95E149579}">
      <dgm:prSet custT="1"/>
      <dgm:spPr/>
      <dgm:t>
        <a:bodyPr/>
        <a:lstStyle/>
        <a:p>
          <a:r>
            <a:rPr lang="en-US" sz="1800" noProof="0" dirty="0"/>
            <a:t>Simulation and evaluation</a:t>
          </a:r>
        </a:p>
      </dgm:t>
    </dgm:pt>
    <dgm:pt modelId="{C3816161-847B-F740-806D-E6AAEB988C08}" type="parTrans" cxnId="{137E4B13-21DC-E84B-BC4D-D12B17FF336F}">
      <dgm:prSet/>
      <dgm:spPr/>
      <dgm:t>
        <a:bodyPr/>
        <a:lstStyle/>
        <a:p>
          <a:endParaRPr lang="de-DE"/>
        </a:p>
      </dgm:t>
    </dgm:pt>
    <dgm:pt modelId="{05A5EBEB-7E47-3D49-AE00-141824DCD254}" type="sibTrans" cxnId="{137E4B13-21DC-E84B-BC4D-D12B17FF336F}">
      <dgm:prSet/>
      <dgm:spPr/>
      <dgm:t>
        <a:bodyPr/>
        <a:lstStyle/>
        <a:p>
          <a:endParaRPr lang="de-DE"/>
        </a:p>
      </dgm:t>
    </dgm:pt>
    <dgm:pt modelId="{3F249E11-A6B8-4D41-AD72-86B5A00C984D}">
      <dgm:prSet phldrT="[文本]" custT="1"/>
      <dgm:spPr/>
      <dgm:t>
        <a:bodyPr/>
        <a:lstStyle/>
        <a:p>
          <a:r>
            <a:rPr lang="en-US" sz="1800" kern="1200" noProof="0" dirty="0"/>
            <a:t>Determination of signal group</a:t>
          </a:r>
        </a:p>
      </dgm:t>
    </dgm:pt>
    <dgm:pt modelId="{AF6C559B-F8C7-064A-BC76-945DD94F7C9D}" type="parTrans" cxnId="{68AB0ADC-61CF-1743-BC9A-3A5556AD7BB1}">
      <dgm:prSet/>
      <dgm:spPr/>
      <dgm:t>
        <a:bodyPr/>
        <a:lstStyle/>
        <a:p>
          <a:endParaRPr lang="de-DE"/>
        </a:p>
      </dgm:t>
    </dgm:pt>
    <dgm:pt modelId="{13FD297B-D0AF-AA48-9EF3-1A043A36CE74}" type="sibTrans" cxnId="{68AB0ADC-61CF-1743-BC9A-3A5556AD7BB1}">
      <dgm:prSet/>
      <dgm:spPr/>
      <dgm:t>
        <a:bodyPr/>
        <a:lstStyle/>
        <a:p>
          <a:endParaRPr lang="de-DE"/>
        </a:p>
      </dgm:t>
    </dgm:pt>
    <dgm:pt modelId="{7E615EC7-012C-A544-ACED-7448F9AD96D8}">
      <dgm:prSet custT="1"/>
      <dgm:spPr/>
      <dgm:t>
        <a:bodyPr/>
        <a:lstStyle/>
        <a:p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DejaVu Sans"/>
              <a:cs typeface="DejaVu Sans"/>
            </a:rPr>
            <a:t>Generation of strategies</a:t>
          </a:r>
        </a:p>
      </dgm:t>
    </dgm:pt>
    <dgm:pt modelId="{42F89875-E0E4-6C42-9D5F-809E6235ABBC}" type="parTrans" cxnId="{F9CD7CFE-CD65-644A-8339-70C39E8735F7}">
      <dgm:prSet/>
      <dgm:spPr/>
      <dgm:t>
        <a:bodyPr/>
        <a:lstStyle/>
        <a:p>
          <a:endParaRPr lang="de-DE"/>
        </a:p>
      </dgm:t>
    </dgm:pt>
    <dgm:pt modelId="{F28ED6FE-6A6E-BA40-9267-4AC459614686}" type="sibTrans" cxnId="{F9CD7CFE-CD65-644A-8339-70C39E8735F7}">
      <dgm:prSet/>
      <dgm:spPr/>
      <dgm:t>
        <a:bodyPr/>
        <a:lstStyle/>
        <a:p>
          <a:endParaRPr lang="de-DE"/>
        </a:p>
      </dgm:t>
    </dgm:pt>
    <dgm:pt modelId="{257C003F-CDEA-416E-BDE2-EC783165497D}" type="pres">
      <dgm:prSet presAssocID="{A4D96B54-FACB-4BE7-9578-C881D63684DC}" presName="linearFlow" presStyleCnt="0">
        <dgm:presLayoutVars>
          <dgm:dir/>
          <dgm:animLvl val="lvl"/>
          <dgm:resizeHandles val="exact"/>
        </dgm:presLayoutVars>
      </dgm:prSet>
      <dgm:spPr/>
    </dgm:pt>
    <dgm:pt modelId="{82049DC9-C528-41E5-9D58-89ED3AFD2562}" type="pres">
      <dgm:prSet presAssocID="{A49DA9BF-FCAB-463E-B324-C4FB2FE3B2CF}" presName="composite" presStyleCnt="0"/>
      <dgm:spPr/>
    </dgm:pt>
    <dgm:pt modelId="{AFC05A6E-F49E-47EE-89B1-EB7C8CED67D7}" type="pres">
      <dgm:prSet presAssocID="{A49DA9BF-FCAB-463E-B324-C4FB2FE3B2C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4F37616-13A7-4C4B-A6BF-B2037F05EA13}" type="pres">
      <dgm:prSet presAssocID="{A49DA9BF-FCAB-463E-B324-C4FB2FE3B2CF}" presName="descendantText" presStyleLbl="alignAcc1" presStyleIdx="0" presStyleCnt="3" custScaleX="99769" custScaleY="100105" custLinFactNeighborX="116" custLinFactNeighborY="-121">
        <dgm:presLayoutVars>
          <dgm:bulletEnabled val="1"/>
        </dgm:presLayoutVars>
      </dgm:prSet>
      <dgm:spPr/>
    </dgm:pt>
    <dgm:pt modelId="{B4FCBDE1-34D9-4916-82A1-D463EF1BBFC6}" type="pres">
      <dgm:prSet presAssocID="{C6FBCFA7-9EA8-4B17-B0DA-2C1C6F07C8C2}" presName="sp" presStyleCnt="0"/>
      <dgm:spPr/>
    </dgm:pt>
    <dgm:pt modelId="{4D07688A-1E81-4BE7-8743-F6908D1E4869}" type="pres">
      <dgm:prSet presAssocID="{5087C5AD-D787-4F69-974E-9EF06FA430D3}" presName="composite" presStyleCnt="0"/>
      <dgm:spPr/>
    </dgm:pt>
    <dgm:pt modelId="{9CB26786-8939-4337-ADE2-536B00DB4CDA}" type="pres">
      <dgm:prSet presAssocID="{5087C5AD-D787-4F69-974E-9EF06FA430D3}" presName="parentText" presStyleLbl="alignNode1" presStyleIdx="1" presStyleCnt="3" custLinFactNeighborX="597" custLinFactNeighborY="-785">
        <dgm:presLayoutVars>
          <dgm:chMax val="1"/>
          <dgm:bulletEnabled val="1"/>
        </dgm:presLayoutVars>
      </dgm:prSet>
      <dgm:spPr/>
    </dgm:pt>
    <dgm:pt modelId="{58CF2045-56E8-4739-9360-EA687E449A09}" type="pres">
      <dgm:prSet presAssocID="{5087C5AD-D787-4F69-974E-9EF06FA430D3}" presName="descendantText" presStyleLbl="alignAcc1" presStyleIdx="1" presStyleCnt="3" custLinFactNeighborX="899">
        <dgm:presLayoutVars>
          <dgm:bulletEnabled val="1"/>
        </dgm:presLayoutVars>
      </dgm:prSet>
      <dgm:spPr/>
    </dgm:pt>
    <dgm:pt modelId="{F9B31D9B-A46F-4CD7-B8D7-6993B63633D5}" type="pres">
      <dgm:prSet presAssocID="{C20D8EB7-A7ED-447B-9B6E-A74EE7CC5219}" presName="sp" presStyleCnt="0"/>
      <dgm:spPr/>
    </dgm:pt>
    <dgm:pt modelId="{FF0B6BED-426A-F140-AA21-18E9C4057213}" type="pres">
      <dgm:prSet presAssocID="{3E24B36C-9BA9-5841-A67A-101994FDA47B}" presName="composite" presStyleCnt="0"/>
      <dgm:spPr/>
    </dgm:pt>
    <dgm:pt modelId="{133A7965-BBC5-3140-9B0C-52678B00F133}" type="pres">
      <dgm:prSet presAssocID="{3E24B36C-9BA9-5841-A67A-101994FDA47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F2C3005-3688-FE48-B084-64C32C1E3172}" type="pres">
      <dgm:prSet presAssocID="{3E24B36C-9BA9-5841-A67A-101994FDA47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37E4B13-21DC-E84B-BC4D-D12B17FF336F}" srcId="{3E24B36C-9BA9-5841-A67A-101994FDA47B}" destId="{10B2B076-762C-2D45-B434-ECB95E149579}" srcOrd="0" destOrd="0" parTransId="{C3816161-847B-F740-806D-E6AAEB988C08}" sibTransId="{05A5EBEB-7E47-3D49-AE00-141824DCD254}"/>
    <dgm:cxn modelId="{B7241114-0C97-48D5-B928-F828643499A4}" srcId="{5087C5AD-D787-4F69-974E-9EF06FA430D3}" destId="{4634174B-9C8F-4FC9-89F8-F9AC8E375DA4}" srcOrd="0" destOrd="0" parTransId="{993ED00F-C5C1-461D-927A-7A61244C8E22}" sibTransId="{2839F2C8-089A-4733-AD67-05702B8AC814}"/>
    <dgm:cxn modelId="{C899922F-F3DA-41E3-A638-E91EC0728DCF}" srcId="{A4D96B54-FACB-4BE7-9578-C881D63684DC}" destId="{5087C5AD-D787-4F69-974E-9EF06FA430D3}" srcOrd="1" destOrd="0" parTransId="{33580382-8548-401F-9273-E0D755FBAFF2}" sibTransId="{C20D8EB7-A7ED-447B-9B6E-A74EE7CC5219}"/>
    <dgm:cxn modelId="{F07E473D-B4C3-8747-81EB-F8741AC9E841}" type="presOf" srcId="{10B2B076-762C-2D45-B434-ECB95E149579}" destId="{AF2C3005-3688-FE48-B084-64C32C1E3172}" srcOrd="0" destOrd="0" presId="urn:microsoft.com/office/officeart/2005/8/layout/chevron2"/>
    <dgm:cxn modelId="{CD792242-D8F4-5243-9243-5DCFD16530A5}" type="presOf" srcId="{7E615EC7-012C-A544-ACED-7448F9AD96D8}" destId="{58CF2045-56E8-4739-9360-EA687E449A09}" srcOrd="0" destOrd="2" presId="urn:microsoft.com/office/officeart/2005/8/layout/chevron2"/>
    <dgm:cxn modelId="{6373FF42-EAFD-45E7-8041-B8AB321A335E}" type="presOf" srcId="{E9259C09-6BF9-4475-A5E7-DDD1C1EB6D04}" destId="{F4F37616-13A7-4C4B-A6BF-B2037F05EA13}" srcOrd="0" destOrd="0" presId="urn:microsoft.com/office/officeart/2005/8/layout/chevron2"/>
    <dgm:cxn modelId="{CFF77C68-80F5-4147-93E5-4C83FBCF5309}" type="presOf" srcId="{3E24B36C-9BA9-5841-A67A-101994FDA47B}" destId="{133A7965-BBC5-3140-9B0C-52678B00F133}" srcOrd="0" destOrd="0" presId="urn:microsoft.com/office/officeart/2005/8/layout/chevron2"/>
    <dgm:cxn modelId="{2734586F-3EB9-494D-A71E-C6255B1F20CD}" srcId="{A4D96B54-FACB-4BE7-9578-C881D63684DC}" destId="{3E24B36C-9BA9-5841-A67A-101994FDA47B}" srcOrd="2" destOrd="0" parTransId="{6405BAB1-1FB2-3149-891D-F6C3F95141E4}" sibTransId="{8D770172-10F6-1A49-ABB3-7A9FFB0AA5AA}"/>
    <dgm:cxn modelId="{FBF24DAE-5EFD-4710-865B-0255B795F757}" type="presOf" srcId="{A49DA9BF-FCAB-463E-B324-C4FB2FE3B2CF}" destId="{AFC05A6E-F49E-47EE-89B1-EB7C8CED67D7}" srcOrd="0" destOrd="0" presId="urn:microsoft.com/office/officeart/2005/8/layout/chevron2"/>
    <dgm:cxn modelId="{31EFD2B9-87C2-4B7B-9458-FEFAFB310DDC}" type="presOf" srcId="{A4D96B54-FACB-4BE7-9578-C881D63684DC}" destId="{257C003F-CDEA-416E-BDE2-EC783165497D}" srcOrd="0" destOrd="0" presId="urn:microsoft.com/office/officeart/2005/8/layout/chevron2"/>
    <dgm:cxn modelId="{C654F6C0-7C2C-6843-8212-EA3CDF3C0D04}" type="presOf" srcId="{3F249E11-A6B8-4D41-AD72-86B5A00C984D}" destId="{58CF2045-56E8-4739-9360-EA687E449A09}" srcOrd="0" destOrd="1" presId="urn:microsoft.com/office/officeart/2005/8/layout/chevron2"/>
    <dgm:cxn modelId="{DE33C7C4-676C-49EA-95BC-5A2CAAC306B0}" srcId="{A49DA9BF-FCAB-463E-B324-C4FB2FE3B2CF}" destId="{E9259C09-6BF9-4475-A5E7-DDD1C1EB6D04}" srcOrd="0" destOrd="0" parTransId="{4B7F3FF4-53B5-4FDB-A5B6-1EC833DF9EDE}" sibTransId="{586F293F-38EB-4758-89C3-6D3BDFD1398D}"/>
    <dgm:cxn modelId="{E3F329D4-6B12-48F2-B33B-5CE2A419134E}" type="presOf" srcId="{5087C5AD-D787-4F69-974E-9EF06FA430D3}" destId="{9CB26786-8939-4337-ADE2-536B00DB4CDA}" srcOrd="0" destOrd="0" presId="urn:microsoft.com/office/officeart/2005/8/layout/chevron2"/>
    <dgm:cxn modelId="{68AB0ADC-61CF-1743-BC9A-3A5556AD7BB1}" srcId="{4634174B-9C8F-4FC9-89F8-F9AC8E375DA4}" destId="{3F249E11-A6B8-4D41-AD72-86B5A00C984D}" srcOrd="0" destOrd="0" parTransId="{AF6C559B-F8C7-064A-BC76-945DD94F7C9D}" sibTransId="{13FD297B-D0AF-AA48-9EF3-1A043A36CE74}"/>
    <dgm:cxn modelId="{E78548DE-DA21-49A6-94AF-3A3ED93B3313}" srcId="{A4D96B54-FACB-4BE7-9578-C881D63684DC}" destId="{A49DA9BF-FCAB-463E-B324-C4FB2FE3B2CF}" srcOrd="0" destOrd="0" parTransId="{935C5886-7281-459D-8679-59FCE7C768AE}" sibTransId="{C6FBCFA7-9EA8-4B17-B0DA-2C1C6F07C8C2}"/>
    <dgm:cxn modelId="{0D4C89E4-2BBE-4D00-9D77-31EB0BA6ED8C}" type="presOf" srcId="{4634174B-9C8F-4FC9-89F8-F9AC8E375DA4}" destId="{58CF2045-56E8-4739-9360-EA687E449A09}" srcOrd="0" destOrd="0" presId="urn:microsoft.com/office/officeart/2005/8/layout/chevron2"/>
    <dgm:cxn modelId="{F9CD7CFE-CD65-644A-8339-70C39E8735F7}" srcId="{4634174B-9C8F-4FC9-89F8-F9AC8E375DA4}" destId="{7E615EC7-012C-A544-ACED-7448F9AD96D8}" srcOrd="1" destOrd="0" parTransId="{42F89875-E0E4-6C42-9D5F-809E6235ABBC}" sibTransId="{F28ED6FE-6A6E-BA40-9267-4AC459614686}"/>
    <dgm:cxn modelId="{E5744ECB-DE68-48E4-9F1A-6338D9D905AC}" type="presParOf" srcId="{257C003F-CDEA-416E-BDE2-EC783165497D}" destId="{82049DC9-C528-41E5-9D58-89ED3AFD2562}" srcOrd="0" destOrd="0" presId="urn:microsoft.com/office/officeart/2005/8/layout/chevron2"/>
    <dgm:cxn modelId="{4A3A7852-853A-444E-8F07-F3A7C7730B8C}" type="presParOf" srcId="{82049DC9-C528-41E5-9D58-89ED3AFD2562}" destId="{AFC05A6E-F49E-47EE-89B1-EB7C8CED67D7}" srcOrd="0" destOrd="0" presId="urn:microsoft.com/office/officeart/2005/8/layout/chevron2"/>
    <dgm:cxn modelId="{17169013-65FE-4F08-9BA5-114ED7C89BD4}" type="presParOf" srcId="{82049DC9-C528-41E5-9D58-89ED3AFD2562}" destId="{F4F37616-13A7-4C4B-A6BF-B2037F05EA13}" srcOrd="1" destOrd="0" presId="urn:microsoft.com/office/officeart/2005/8/layout/chevron2"/>
    <dgm:cxn modelId="{FBDDDADD-EAAC-4BCD-925A-16415586CD97}" type="presParOf" srcId="{257C003F-CDEA-416E-BDE2-EC783165497D}" destId="{B4FCBDE1-34D9-4916-82A1-D463EF1BBFC6}" srcOrd="1" destOrd="0" presId="urn:microsoft.com/office/officeart/2005/8/layout/chevron2"/>
    <dgm:cxn modelId="{38429A7C-5D51-42D0-A86C-FCFC7421458A}" type="presParOf" srcId="{257C003F-CDEA-416E-BDE2-EC783165497D}" destId="{4D07688A-1E81-4BE7-8743-F6908D1E4869}" srcOrd="2" destOrd="0" presId="urn:microsoft.com/office/officeart/2005/8/layout/chevron2"/>
    <dgm:cxn modelId="{58065C45-B39B-4976-A03F-09E2D8ED4411}" type="presParOf" srcId="{4D07688A-1E81-4BE7-8743-F6908D1E4869}" destId="{9CB26786-8939-4337-ADE2-536B00DB4CDA}" srcOrd="0" destOrd="0" presId="urn:microsoft.com/office/officeart/2005/8/layout/chevron2"/>
    <dgm:cxn modelId="{5F9249FB-E8D0-4626-931F-76164CE6D910}" type="presParOf" srcId="{4D07688A-1E81-4BE7-8743-F6908D1E4869}" destId="{58CF2045-56E8-4739-9360-EA687E449A09}" srcOrd="1" destOrd="0" presId="urn:microsoft.com/office/officeart/2005/8/layout/chevron2"/>
    <dgm:cxn modelId="{6C85102D-E8F9-4014-88F9-2C6848B41908}" type="presParOf" srcId="{257C003F-CDEA-416E-BDE2-EC783165497D}" destId="{F9B31D9B-A46F-4CD7-B8D7-6993B63633D5}" srcOrd="3" destOrd="0" presId="urn:microsoft.com/office/officeart/2005/8/layout/chevron2"/>
    <dgm:cxn modelId="{1FA15E62-CB3D-E845-9294-BF44A5808C70}" type="presParOf" srcId="{257C003F-CDEA-416E-BDE2-EC783165497D}" destId="{FF0B6BED-426A-F140-AA21-18E9C4057213}" srcOrd="4" destOrd="0" presId="urn:microsoft.com/office/officeart/2005/8/layout/chevron2"/>
    <dgm:cxn modelId="{A09E07FA-F632-274A-990A-D2E34E1722D0}" type="presParOf" srcId="{FF0B6BED-426A-F140-AA21-18E9C4057213}" destId="{133A7965-BBC5-3140-9B0C-52678B00F133}" srcOrd="0" destOrd="0" presId="urn:microsoft.com/office/officeart/2005/8/layout/chevron2"/>
    <dgm:cxn modelId="{958B911F-BBC6-0F40-B796-E7439B8223C2}" type="presParOf" srcId="{FF0B6BED-426A-F140-AA21-18E9C4057213}" destId="{AF2C3005-3688-FE48-B084-64C32C1E317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05A6E-F49E-47EE-89B1-EB7C8CED67D7}">
      <dsp:nvSpPr>
        <dsp:cNvPr id="0" name=""/>
        <dsp:cNvSpPr/>
      </dsp:nvSpPr>
      <dsp:spPr>
        <a:xfrm rot="5400000">
          <a:off x="-202287" y="205628"/>
          <a:ext cx="1348584" cy="94400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/>
        </a:p>
      </dsp:txBody>
      <dsp:txXfrm rot="-5400000">
        <a:off x="1" y="475346"/>
        <a:ext cx="944009" cy="404575"/>
      </dsp:txXfrm>
    </dsp:sp>
    <dsp:sp modelId="{F4F37616-13A7-4C4B-A6BF-B2037F05EA13}">
      <dsp:nvSpPr>
        <dsp:cNvPr id="0" name=""/>
        <dsp:cNvSpPr/>
      </dsp:nvSpPr>
      <dsp:spPr>
        <a:xfrm rot="5400000">
          <a:off x="4449464" y="-3485454"/>
          <a:ext cx="877500" cy="785205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Request, analysis and visualization of traffic lights information</a:t>
          </a:r>
        </a:p>
      </dsp:txBody>
      <dsp:txXfrm rot="-5400000">
        <a:off x="962189" y="44657"/>
        <a:ext cx="7809214" cy="791828"/>
      </dsp:txXfrm>
    </dsp:sp>
    <dsp:sp modelId="{9CB26786-8939-4337-ADE2-536B00DB4CDA}">
      <dsp:nvSpPr>
        <dsp:cNvPr id="0" name=""/>
        <dsp:cNvSpPr/>
      </dsp:nvSpPr>
      <dsp:spPr>
        <a:xfrm rot="5400000">
          <a:off x="-196651" y="1346079"/>
          <a:ext cx="1348584" cy="94400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/>
        </a:p>
      </dsp:txBody>
      <dsp:txXfrm rot="-5400000">
        <a:off x="5637" y="1615797"/>
        <a:ext cx="944009" cy="404575"/>
      </dsp:txXfrm>
    </dsp:sp>
    <dsp:sp modelId="{58CF2045-56E8-4739-9360-EA687E449A09}">
      <dsp:nvSpPr>
        <dsp:cNvPr id="0" name=""/>
        <dsp:cNvSpPr/>
      </dsp:nvSpPr>
      <dsp:spPr>
        <a:xfrm rot="5400000">
          <a:off x="4440834" y="-2342447"/>
          <a:ext cx="876580" cy="787023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Decision of driving strategy: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Determination of signal group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DejaVu Sans"/>
              <a:cs typeface="DejaVu Sans"/>
            </a:rPr>
            <a:t>Generation of strategies</a:t>
          </a:r>
        </a:p>
      </dsp:txBody>
      <dsp:txXfrm rot="-5400000">
        <a:off x="944010" y="1197168"/>
        <a:ext cx="7827439" cy="790998"/>
      </dsp:txXfrm>
    </dsp:sp>
    <dsp:sp modelId="{133A7965-BBC5-3140-9B0C-52678B00F133}">
      <dsp:nvSpPr>
        <dsp:cNvPr id="0" name=""/>
        <dsp:cNvSpPr/>
      </dsp:nvSpPr>
      <dsp:spPr>
        <a:xfrm rot="5400000">
          <a:off x="-202287" y="2507702"/>
          <a:ext cx="1348584" cy="94400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 dirty="0"/>
        </a:p>
      </dsp:txBody>
      <dsp:txXfrm rot="-5400000">
        <a:off x="1" y="2777420"/>
        <a:ext cx="944009" cy="404575"/>
      </dsp:txXfrm>
    </dsp:sp>
    <dsp:sp modelId="{AF2C3005-3688-FE48-B084-64C32C1E3172}">
      <dsp:nvSpPr>
        <dsp:cNvPr id="0" name=""/>
        <dsp:cNvSpPr/>
      </dsp:nvSpPr>
      <dsp:spPr>
        <a:xfrm rot="5400000">
          <a:off x="4440834" y="-1191411"/>
          <a:ext cx="876580" cy="787023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Simulation and evaluation</a:t>
          </a:r>
        </a:p>
      </dsp:txBody>
      <dsp:txXfrm rot="-5400000">
        <a:off x="944010" y="2348204"/>
        <a:ext cx="7827439" cy="790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62BCE4D-450C-4120-B5A6-C5B66E3689D1}" type="slidenum">
              <a:rPr lang="en-US" sz="1400" b="0" strike="noStrike" spc="-1">
                <a:latin typeface="Times New Roman"/>
              </a:rPr>
              <a:t>‹Nr.›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CF7B054-2806-44F6-BE0A-0F54F87A5BEF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D5D78760-3ECD-48AA-8965-0490FC74F77E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1040" cy="2428920"/>
          </a:xfrm>
          <a:prstGeom prst="rect">
            <a:avLst/>
          </a:prstGeom>
          <a:solidFill>
            <a:schemeClr val="bg1">
              <a:lumMod val="95000"/>
            </a:scheme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0920" cy="970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600" cy="970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chemeClr val="bg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400" cy="146160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600" cy="96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DCAITI-Project: Implementation of a Traffic Light Service on an (Android) Smartphone </a:t>
            </a:r>
            <a:br/>
            <a:br/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lang="en-US" sz="16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br/>
            <a:endParaRPr lang="en-US" sz="16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2.4 Current Implementations: Works about Map 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06.01.2021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883F559-4D99-4502-9E1F-ABB50C50E65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79200" y="1274400"/>
            <a:ext cx="7638480" cy="573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Google Maps Platform API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34" name="图片 2"/>
          <p:cNvPicPr/>
          <p:nvPr/>
        </p:nvPicPr>
        <p:blipFill>
          <a:blip r:embed="rId2"/>
          <a:stretch/>
        </p:blipFill>
        <p:spPr>
          <a:xfrm>
            <a:off x="8305920" y="970560"/>
            <a:ext cx="2973240" cy="5286240"/>
          </a:xfrm>
          <a:prstGeom prst="rect">
            <a:avLst/>
          </a:prstGeom>
          <a:ln>
            <a:noFill/>
          </a:ln>
        </p:spPr>
      </p:pic>
      <p:pic>
        <p:nvPicPr>
          <p:cNvPr id="235" name="图片 3"/>
          <p:cNvPicPr/>
          <p:nvPr/>
        </p:nvPicPr>
        <p:blipFill>
          <a:blip r:embed="rId3"/>
          <a:stretch/>
        </p:blipFill>
        <p:spPr>
          <a:xfrm>
            <a:off x="2085480" y="4963320"/>
            <a:ext cx="518760" cy="601200"/>
          </a:xfrm>
          <a:prstGeom prst="rect">
            <a:avLst/>
          </a:prstGeom>
          <a:ln>
            <a:noFill/>
          </a:ln>
        </p:spPr>
      </p:pic>
      <p:pic>
        <p:nvPicPr>
          <p:cNvPr id="236" name="图片 5"/>
          <p:cNvPicPr/>
          <p:nvPr/>
        </p:nvPicPr>
        <p:blipFill>
          <a:blip r:embed="rId4"/>
          <a:stretch/>
        </p:blipFill>
        <p:spPr>
          <a:xfrm>
            <a:off x="3138840" y="4977000"/>
            <a:ext cx="812520" cy="450360"/>
          </a:xfrm>
          <a:prstGeom prst="rect">
            <a:avLst/>
          </a:prstGeom>
          <a:ln>
            <a:noFill/>
          </a:ln>
        </p:spPr>
      </p:pic>
      <p:pic>
        <p:nvPicPr>
          <p:cNvPr id="237" name="图片 8"/>
          <p:cNvPicPr/>
          <p:nvPr/>
        </p:nvPicPr>
        <p:blipFill>
          <a:blip r:embed="rId5"/>
          <a:stretch/>
        </p:blipFill>
        <p:spPr>
          <a:xfrm>
            <a:off x="1970280" y="4354560"/>
            <a:ext cx="749160" cy="312840"/>
          </a:xfrm>
          <a:prstGeom prst="rect">
            <a:avLst/>
          </a:prstGeom>
          <a:ln>
            <a:noFill/>
          </a:ln>
        </p:spPr>
      </p:pic>
      <p:sp>
        <p:nvSpPr>
          <p:cNvPr id="238" name="CustomShape 6"/>
          <p:cNvSpPr/>
          <p:nvPr/>
        </p:nvSpPr>
        <p:spPr>
          <a:xfrm>
            <a:off x="654840" y="4316400"/>
            <a:ext cx="1042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Polyline: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653400" y="5058720"/>
            <a:ext cx="955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Marker: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0" name="CustomShape 8"/>
          <p:cNvSpPr/>
          <p:nvPr/>
        </p:nvSpPr>
        <p:spPr>
          <a:xfrm>
            <a:off x="647280" y="2938680"/>
            <a:ext cx="2299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Google Map API Key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1" name="CustomShape 9"/>
          <p:cNvSpPr/>
          <p:nvPr/>
        </p:nvSpPr>
        <p:spPr>
          <a:xfrm>
            <a:off x="396720" y="2169720"/>
            <a:ext cx="610236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SupportMapFragment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2" name="CustomShape 10"/>
          <p:cNvSpPr/>
          <p:nvPr/>
        </p:nvSpPr>
        <p:spPr>
          <a:xfrm>
            <a:off x="648000" y="3616920"/>
            <a:ext cx="6102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02124"/>
                </a:solidFill>
                <a:latin typeface="Arial"/>
                <a:ea typeface="DejaVu Sans"/>
              </a:rPr>
              <a:t>The My Location layer: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43" name="图片 13"/>
          <p:cNvPicPr/>
          <p:nvPr/>
        </p:nvPicPr>
        <p:blipFill>
          <a:blip r:embed="rId6"/>
          <a:stretch/>
        </p:blipFill>
        <p:spPr>
          <a:xfrm>
            <a:off x="3216600" y="3596040"/>
            <a:ext cx="469440" cy="444240"/>
          </a:xfrm>
          <a:prstGeom prst="rect">
            <a:avLst/>
          </a:prstGeom>
          <a:ln>
            <a:noFill/>
          </a:ln>
        </p:spPr>
      </p:pic>
      <p:pic>
        <p:nvPicPr>
          <p:cNvPr id="244" name="图片 22"/>
          <p:cNvPicPr/>
          <p:nvPr/>
        </p:nvPicPr>
        <p:blipFill>
          <a:blip r:embed="rId7"/>
          <a:stretch/>
        </p:blipFill>
        <p:spPr>
          <a:xfrm>
            <a:off x="3810240" y="3629880"/>
            <a:ext cx="349560" cy="36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2.5 Current Implementations: Works about Simulation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06.01.2021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1B33F8A6-81D0-4ED6-95A1-F5B8525DD097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49" name="CustomShape 5"/>
          <p:cNvSpPr/>
          <p:nvPr/>
        </p:nvSpPr>
        <p:spPr>
          <a:xfrm>
            <a:off x="1089360" y="1789920"/>
            <a:ext cx="3778560" cy="469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Routes Information in KML File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50" name="Grafik 3"/>
          <p:cNvPicPr/>
          <p:nvPr/>
        </p:nvPicPr>
        <p:blipFill>
          <a:blip r:embed="rId2"/>
          <a:stretch/>
        </p:blipFill>
        <p:spPr>
          <a:xfrm>
            <a:off x="920160" y="2286000"/>
            <a:ext cx="5169240" cy="3476160"/>
          </a:xfrm>
          <a:prstGeom prst="rect">
            <a:avLst/>
          </a:prstGeom>
          <a:ln>
            <a:noFill/>
          </a:ln>
        </p:spPr>
      </p:pic>
      <p:pic>
        <p:nvPicPr>
          <p:cNvPr id="251" name="Grafik 8"/>
          <p:cNvPicPr/>
          <p:nvPr/>
        </p:nvPicPr>
        <p:blipFill>
          <a:blip r:embed="rId3"/>
          <a:stretch/>
        </p:blipFill>
        <p:spPr>
          <a:xfrm>
            <a:off x="6180480" y="2288880"/>
            <a:ext cx="5098680" cy="3510000"/>
          </a:xfrm>
          <a:prstGeom prst="rect">
            <a:avLst/>
          </a:prstGeom>
          <a:ln>
            <a:noFill/>
          </a:ln>
        </p:spPr>
      </p:pic>
      <p:sp>
        <p:nvSpPr>
          <p:cNvPr id="252" name="CustomShape 6"/>
          <p:cNvSpPr/>
          <p:nvPr/>
        </p:nvSpPr>
        <p:spPr>
          <a:xfrm>
            <a:off x="6180480" y="1789920"/>
            <a:ext cx="5861160" cy="469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Lane of Bicycle with ID 100 selected to test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53" name="CustomShape 7"/>
          <p:cNvSpPr/>
          <p:nvPr/>
        </p:nvSpPr>
        <p:spPr>
          <a:xfrm>
            <a:off x="318960" y="970560"/>
            <a:ext cx="6428520" cy="40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Decide which lane to use for the simulation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2.5 Current Implementations: Works about Simulation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06.01.2021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D3B56851-E16B-4D88-99D1-3792EB740C0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58" name="CustomShape 5"/>
          <p:cNvSpPr/>
          <p:nvPr/>
        </p:nvSpPr>
        <p:spPr>
          <a:xfrm>
            <a:off x="318960" y="970560"/>
            <a:ext cx="6428520" cy="40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Simulate route in Android Emulator 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59" name="Grafik 3"/>
          <p:cNvPicPr/>
          <p:nvPr/>
        </p:nvPicPr>
        <p:blipFill>
          <a:blip r:embed="rId2"/>
          <a:stretch/>
        </p:blipFill>
        <p:spPr>
          <a:xfrm>
            <a:off x="6662160" y="1671120"/>
            <a:ext cx="4783680" cy="4290480"/>
          </a:xfrm>
          <a:prstGeom prst="rect">
            <a:avLst/>
          </a:prstGeom>
          <a:ln>
            <a:noFill/>
          </a:ln>
        </p:spPr>
      </p:pic>
      <p:pic>
        <p:nvPicPr>
          <p:cNvPr id="260" name="Grafik 8"/>
          <p:cNvPicPr/>
          <p:nvPr/>
        </p:nvPicPr>
        <p:blipFill>
          <a:blip r:embed="rId3"/>
          <a:stretch/>
        </p:blipFill>
        <p:spPr>
          <a:xfrm>
            <a:off x="517320" y="1703520"/>
            <a:ext cx="4766040" cy="4290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2.5 Current Implementations: Works about Simulation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6096000"/>
            <a:ext cx="7638791" cy="438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Route of pedestrian with Speed 3X: around 13.5km/h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637467"/>
            <a:ext cx="5564590" cy="4349881"/>
          </a:xfrm>
          <a:prstGeom prst="rect">
            <a:avLst/>
          </a:prstGeom>
        </p:spPr>
      </p:pic>
      <p:pic>
        <p:nvPicPr>
          <p:cNvPr id="5" name="mapView.mp4" descr="mapView.mp4">
            <a:hlinkClick r:id="" action="ppaction://media"/>
            <a:extLst>
              <a:ext uri="{FF2B5EF4-FFF2-40B4-BE49-F238E27FC236}">
                <a16:creationId xmlns:a16="http://schemas.microsoft.com/office/drawing/2014/main" id="{B4788CA9-AC01-0F4B-A8B5-50438D006E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8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318960" y="970560"/>
            <a:ext cx="6428974" cy="40950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Simulating Result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A0A7BE-5D86-4FC7-925F-8C53369F0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4989" y="2356165"/>
            <a:ext cx="916344" cy="13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6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3. Milestone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06.01.2021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52B8CBA1-AFDB-44D5-811B-46C352114879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274" name="Grafik 1"/>
          <p:cNvPicPr/>
          <p:nvPr/>
        </p:nvPicPr>
        <p:blipFill>
          <a:blip r:embed="rId2"/>
          <a:stretch/>
        </p:blipFill>
        <p:spPr>
          <a:xfrm>
            <a:off x="162360" y="2151360"/>
            <a:ext cx="11839680" cy="255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2895480" y="4114800"/>
            <a:ext cx="632340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1143000" y="541008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06.01.2021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31439818-9222-40EB-A88C-A0A42E906A7A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808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671040" lvl="1" indent="-39960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Review of First Presentation</a:t>
            </a:r>
            <a:endParaRPr lang="en-US" sz="1800" b="0" strike="noStrike" spc="-1">
              <a:latin typeface="Arial"/>
            </a:endParaRPr>
          </a:p>
          <a:p>
            <a:pPr marL="671040" lvl="1" indent="-39960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Current Implementations</a:t>
            </a:r>
            <a:endParaRPr lang="en-US" sz="1800" b="0" strike="noStrike" spc="-1">
              <a:latin typeface="Arial"/>
            </a:endParaRPr>
          </a:p>
          <a:p>
            <a:pPr marL="669960" lvl="1" indent="-3985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Milestone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39" name="Grafik 138"/>
          <p:cNvPicPr/>
          <p:nvPr/>
        </p:nvPicPr>
        <p:blipFill>
          <a:blip r:embed="rId2"/>
          <a:stretch/>
        </p:blipFill>
        <p:spPr>
          <a:xfrm>
            <a:off x="8961120" y="822960"/>
            <a:ext cx="2685960" cy="560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1.1 Review of First Presentation: Background &amp; System Architecture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06.01.2021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9A73845-4A1E-4DBF-8644-CD391E7F825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144" name="Group 5"/>
          <p:cNvGrpSpPr/>
          <p:nvPr/>
        </p:nvGrpSpPr>
        <p:grpSpPr>
          <a:xfrm>
            <a:off x="498240" y="2173320"/>
            <a:ext cx="4472640" cy="2989800"/>
            <a:chOff x="498240" y="2173320"/>
            <a:chExt cx="4472640" cy="2989800"/>
          </a:xfrm>
        </p:grpSpPr>
        <p:grpSp>
          <p:nvGrpSpPr>
            <p:cNvPr id="145" name="Group 6"/>
            <p:cNvGrpSpPr/>
            <p:nvPr/>
          </p:nvGrpSpPr>
          <p:grpSpPr>
            <a:xfrm>
              <a:off x="498240" y="2173320"/>
              <a:ext cx="4472640" cy="2989800"/>
              <a:chOff x="498240" y="2173320"/>
              <a:chExt cx="4472640" cy="2989800"/>
            </a:xfrm>
          </p:grpSpPr>
          <p:grpSp>
            <p:nvGrpSpPr>
              <p:cNvPr id="146" name="Group 7"/>
              <p:cNvGrpSpPr/>
              <p:nvPr/>
            </p:nvGrpSpPr>
            <p:grpSpPr>
              <a:xfrm>
                <a:off x="498240" y="2173320"/>
                <a:ext cx="4472640" cy="2989800"/>
                <a:chOff x="498240" y="2173320"/>
                <a:chExt cx="4472640" cy="2989800"/>
              </a:xfrm>
            </p:grpSpPr>
            <p:pic>
              <p:nvPicPr>
                <p:cNvPr id="147" name="图片 16"/>
                <p:cNvPicPr/>
                <p:nvPr/>
              </p:nvPicPr>
              <p:blipFill>
                <a:blip r:embed="rId2"/>
                <a:srcRect l="29602" t="-97214" r="-10183" b="-6366"/>
                <a:stretch/>
              </p:blipFill>
              <p:spPr>
                <a:xfrm>
                  <a:off x="498240" y="2173320"/>
                  <a:ext cx="4472640" cy="29898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48" name="图片 10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1161720" y="2340720"/>
                  <a:ext cx="810000" cy="146844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49" name="Group 8"/>
                <p:cNvGrpSpPr/>
                <p:nvPr/>
              </p:nvGrpSpPr>
              <p:grpSpPr>
                <a:xfrm>
                  <a:off x="3577680" y="2571480"/>
                  <a:ext cx="1219320" cy="1036080"/>
                  <a:chOff x="3577680" y="2571480"/>
                  <a:chExt cx="1219320" cy="1036080"/>
                </a:xfrm>
              </p:grpSpPr>
              <p:sp>
                <p:nvSpPr>
                  <p:cNvPr id="150" name="CustomShape 9"/>
                  <p:cNvSpPr/>
                  <p:nvPr/>
                </p:nvSpPr>
                <p:spPr>
                  <a:xfrm>
                    <a:off x="3577680" y="2571480"/>
                    <a:ext cx="1219320" cy="103608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/>
                </p:style>
              </p:sp>
              <p:pic>
                <p:nvPicPr>
                  <p:cNvPr id="151" name="图片 15"/>
                  <p:cNvPicPr/>
                  <p:nvPr/>
                </p:nvPicPr>
                <p:blipFill>
                  <a:blip r:embed="rId4"/>
                  <a:srcRect l="15313" t="2697"/>
                  <a:stretch/>
                </p:blipFill>
                <p:spPr>
                  <a:xfrm>
                    <a:off x="3609360" y="2579040"/>
                    <a:ext cx="1125000" cy="10119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52" name="CustomShape 10"/>
              <p:cNvSpPr/>
              <p:nvPr/>
            </p:nvSpPr>
            <p:spPr>
              <a:xfrm>
                <a:off x="1787400" y="2932560"/>
                <a:ext cx="1649880" cy="15624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153" name="CustomShape 11"/>
            <p:cNvSpPr/>
            <p:nvPr/>
          </p:nvSpPr>
          <p:spPr>
            <a:xfrm>
              <a:off x="1970280" y="2669400"/>
              <a:ext cx="1468440" cy="333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&amp; MAP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4" name="CustomShape 12"/>
            <p:cNvSpPr/>
            <p:nvPr/>
          </p:nvSpPr>
          <p:spPr>
            <a:xfrm>
              <a:off x="803520" y="2794320"/>
              <a:ext cx="722520" cy="333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RSU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5" name="CustomShape 13"/>
            <p:cNvSpPr/>
            <p:nvPr/>
          </p:nvSpPr>
          <p:spPr>
            <a:xfrm>
              <a:off x="1694160" y="3053520"/>
              <a:ext cx="1958400" cy="333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via automotive WiFi</a:t>
              </a:r>
              <a:endParaRPr lang="en-US" sz="1600" b="0" strike="noStrike" spc="-1">
                <a:latin typeface="Arial"/>
              </a:endParaRPr>
            </a:p>
          </p:txBody>
        </p:sp>
      </p:grpSp>
      <p:pic>
        <p:nvPicPr>
          <p:cNvPr id="156" name="Grafik 180"/>
          <p:cNvPicPr/>
          <p:nvPr/>
        </p:nvPicPr>
        <p:blipFill>
          <a:blip r:embed="rId5"/>
          <a:stretch/>
        </p:blipFill>
        <p:spPr>
          <a:xfrm>
            <a:off x="5334840" y="2571480"/>
            <a:ext cx="6532200" cy="2684160"/>
          </a:xfrm>
          <a:prstGeom prst="rect">
            <a:avLst/>
          </a:prstGeom>
          <a:ln>
            <a:noFill/>
          </a:ln>
        </p:spPr>
      </p:pic>
      <p:sp>
        <p:nvSpPr>
          <p:cNvPr id="157" name="CustomShape 14"/>
          <p:cNvSpPr/>
          <p:nvPr/>
        </p:nvSpPr>
        <p:spPr>
          <a:xfrm>
            <a:off x="318960" y="970560"/>
            <a:ext cx="5015520" cy="1248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8" name="CustomShape 15"/>
          <p:cNvSpPr/>
          <p:nvPr/>
        </p:nvSpPr>
        <p:spPr>
          <a:xfrm>
            <a:off x="5334840" y="924120"/>
            <a:ext cx="5015520" cy="1248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System Architecture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1.2 Review of First Presentation: Tasks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06.01.2021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aphicFrame>
        <p:nvGraphicFramePr>
          <p:cNvPr id="2" name="Diagram1"/>
          <p:cNvGraphicFramePr/>
          <p:nvPr/>
        </p:nvGraphicFramePr>
        <p:xfrm>
          <a:off x="685800" y="1600200"/>
          <a:ext cx="8814240" cy="3656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ultiplizieren 2">
            <a:extLst>
              <a:ext uri="{FF2B5EF4-FFF2-40B4-BE49-F238E27FC236}">
                <a16:creationId xmlns:a16="http://schemas.microsoft.com/office/drawing/2014/main" id="{CEABD9FD-0443-174D-9FE7-187D62DBF256}"/>
              </a:ext>
            </a:extLst>
          </p:cNvPr>
          <p:cNvSpPr/>
          <p:nvPr/>
        </p:nvSpPr>
        <p:spPr>
          <a:xfrm>
            <a:off x="8254314" y="1870684"/>
            <a:ext cx="395416" cy="330898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Multiplizieren 7">
            <a:extLst>
              <a:ext uri="{FF2B5EF4-FFF2-40B4-BE49-F238E27FC236}">
                <a16:creationId xmlns:a16="http://schemas.microsoft.com/office/drawing/2014/main" id="{D1D5A158-B2D2-1048-B532-C7DFB793BB3B}"/>
              </a:ext>
            </a:extLst>
          </p:cNvPr>
          <p:cNvSpPr/>
          <p:nvPr/>
        </p:nvSpPr>
        <p:spPr>
          <a:xfrm>
            <a:off x="5160154" y="3048696"/>
            <a:ext cx="395416" cy="330898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6D625EA-0331-814B-8422-49D1C068AB5E}"/>
              </a:ext>
            </a:extLst>
          </p:cNvPr>
          <p:cNvCxnSpPr>
            <a:cxnSpLocks/>
          </p:cNvCxnSpPr>
          <p:nvPr/>
        </p:nvCxnSpPr>
        <p:spPr>
          <a:xfrm>
            <a:off x="1952368" y="2152154"/>
            <a:ext cx="630194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4A52310-A27B-1B41-AFDE-63785099F4DF}"/>
              </a:ext>
            </a:extLst>
          </p:cNvPr>
          <p:cNvCxnSpPr>
            <a:cxnSpLocks/>
          </p:cNvCxnSpPr>
          <p:nvPr/>
        </p:nvCxnSpPr>
        <p:spPr>
          <a:xfrm>
            <a:off x="2088292" y="3317809"/>
            <a:ext cx="30335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67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2.1 Current Implementations: Works about Client 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06.01.2021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06B17C94-8629-764F-98D7-BB627D37DA13}"/>
              </a:ext>
            </a:extLst>
          </p:cNvPr>
          <p:cNvSpPr/>
          <p:nvPr/>
        </p:nvSpPr>
        <p:spPr>
          <a:xfrm>
            <a:off x="318960" y="970560"/>
            <a:ext cx="7478154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Server: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FOKUS Traffic Light Service (simulated RSU) 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Data to request: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</a:t>
            </a:r>
            <a:r>
              <a:rPr kumimoji="0" lang="en-US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SPaT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&amp; Map in JSON format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Authorization: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with TUB-Account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Functions: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Verify authorization,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Save username and password,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Hidden/Show password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" name="login.mp4" descr="login.mp4">
            <a:hlinkClick r:id="" action="ppaction://media"/>
            <a:extLst>
              <a:ext uri="{FF2B5EF4-FFF2-40B4-BE49-F238E27FC236}">
                <a16:creationId xmlns:a16="http://schemas.microsoft.com/office/drawing/2014/main" id="{2E5F6BE1-25DA-A844-AC16-483023157A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1849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2.2 Current Implementations: Works about Traffic Light Monitor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06.01.2021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33B6A98-E6D6-4086-A771-095D1A8DDF5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85" name="CustomShape 5"/>
          <p:cNvSpPr/>
          <p:nvPr/>
        </p:nvSpPr>
        <p:spPr>
          <a:xfrm>
            <a:off x="318960" y="970560"/>
            <a:ext cx="5760360" cy="554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JSON Parser for SPaT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Parameters of interest: 	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IntersectionState.movementStates -&gt; traffic lights</a:t>
            </a:r>
            <a:endParaRPr lang="en-US" sz="16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	MovementState.movementEvents -&gt; phases</a:t>
            </a:r>
            <a:endParaRPr lang="en-US" sz="16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MovementEvent.phaseState</a:t>
            </a:r>
            <a:endParaRPr lang="en-US" sz="16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	TimeChange.likelyTime</a:t>
            </a:r>
            <a:endParaRPr lang="en-US" sz="16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6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Phase states: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DARK, </a:t>
            </a:r>
            <a:endParaRPr lang="en-US" sz="16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	PROTECTED_MOVEMENT_ALLOED,</a:t>
            </a:r>
            <a:endParaRPr lang="en-US" sz="16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	PROTECTED_CLEARANCE, </a:t>
            </a:r>
            <a:endParaRPr lang="en-US" sz="16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	STOP_AND_REMAIN,</a:t>
            </a:r>
            <a:endParaRPr lang="en-US" sz="16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	PRE_MOVEMENT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</p:txBody>
      </p:sp>
      <p:grpSp>
        <p:nvGrpSpPr>
          <p:cNvPr id="186" name="Group 6"/>
          <p:cNvGrpSpPr/>
          <p:nvPr/>
        </p:nvGrpSpPr>
        <p:grpSpPr>
          <a:xfrm>
            <a:off x="5283720" y="4082040"/>
            <a:ext cx="6393960" cy="956160"/>
            <a:chOff x="5283720" y="4082040"/>
            <a:chExt cx="6393960" cy="956160"/>
          </a:xfrm>
        </p:grpSpPr>
        <p:pic>
          <p:nvPicPr>
            <p:cNvPr id="187" name="Grafik 3"/>
            <p:cNvPicPr/>
            <p:nvPr/>
          </p:nvPicPr>
          <p:blipFill>
            <a:blip r:embed="rId2"/>
            <a:stretch/>
          </p:blipFill>
          <p:spPr>
            <a:xfrm>
              <a:off x="5283720" y="4082040"/>
              <a:ext cx="812520" cy="952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8" name="Grafik 5"/>
            <p:cNvPicPr/>
            <p:nvPr/>
          </p:nvPicPr>
          <p:blipFill>
            <a:blip r:embed="rId3"/>
            <a:stretch/>
          </p:blipFill>
          <p:spPr>
            <a:xfrm>
              <a:off x="6684840" y="4082040"/>
              <a:ext cx="812520" cy="952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9" name="Grafik 8"/>
            <p:cNvPicPr/>
            <p:nvPr/>
          </p:nvPicPr>
          <p:blipFill>
            <a:blip r:embed="rId4"/>
            <a:stretch/>
          </p:blipFill>
          <p:spPr>
            <a:xfrm>
              <a:off x="10865160" y="4082040"/>
              <a:ext cx="812520" cy="952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0" name="Grafik 10"/>
            <p:cNvPicPr/>
            <p:nvPr/>
          </p:nvPicPr>
          <p:blipFill>
            <a:blip r:embed="rId5"/>
            <a:stretch/>
          </p:blipFill>
          <p:spPr>
            <a:xfrm>
              <a:off x="9489240" y="4086000"/>
              <a:ext cx="812520" cy="952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1" name="Grafik 12"/>
            <p:cNvPicPr/>
            <p:nvPr/>
          </p:nvPicPr>
          <p:blipFill>
            <a:blip r:embed="rId6"/>
            <a:stretch/>
          </p:blipFill>
          <p:spPr>
            <a:xfrm>
              <a:off x="8075520" y="4086000"/>
              <a:ext cx="812520" cy="952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2" name="CustomShape 7"/>
          <p:cNvSpPr/>
          <p:nvPr/>
        </p:nvSpPr>
        <p:spPr>
          <a:xfrm>
            <a:off x="5913000" y="949680"/>
            <a:ext cx="5760360" cy="52614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Likely time: 	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Timepoint, the end of this phase state in the 	current or next hour, with the unit of 0.1 sec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2.2 Current Implementations: Works about Traffic Light Monitor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06.01.2021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" name="monitor.mp4" descr="monitor.mp4">
            <a:hlinkClick r:id="" action="ppaction://media"/>
            <a:extLst>
              <a:ext uri="{FF2B5EF4-FFF2-40B4-BE49-F238E27FC236}">
                <a16:creationId xmlns:a16="http://schemas.microsoft.com/office/drawing/2014/main" id="{4F3F25C7-2BA8-F845-8253-38D09F31D3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4519B8-227E-4241-A9D3-71253EF89304}"/>
              </a:ext>
            </a:extLst>
          </p:cNvPr>
          <p:cNvGrpSpPr/>
          <p:nvPr/>
        </p:nvGrpSpPr>
        <p:grpSpPr>
          <a:xfrm>
            <a:off x="648000" y="3771637"/>
            <a:ext cx="5422198" cy="1550146"/>
            <a:chOff x="1002902" y="1878854"/>
            <a:chExt cx="5422198" cy="1550146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BCE678F-A289-364E-8352-055D4F4FA94F}"/>
                </a:ext>
              </a:extLst>
            </p:cNvPr>
            <p:cNvSpPr/>
            <p:nvPr/>
          </p:nvSpPr>
          <p:spPr>
            <a:xfrm>
              <a:off x="1002902" y="2984156"/>
              <a:ext cx="2779310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Stop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F78ADD-933A-1246-91DD-D2F753740300}"/>
                </a:ext>
              </a:extLst>
            </p:cNvPr>
            <p:cNvSpPr/>
            <p:nvPr/>
          </p:nvSpPr>
          <p:spPr>
            <a:xfrm>
              <a:off x="3782213" y="2984156"/>
              <a:ext cx="598573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Pre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AD56B47-A744-2745-8C75-F11D1FEC23A1}"/>
                </a:ext>
              </a:extLst>
            </p:cNvPr>
            <p:cNvSpPr/>
            <p:nvPr/>
          </p:nvSpPr>
          <p:spPr>
            <a:xfrm>
              <a:off x="4380786" y="2984156"/>
              <a:ext cx="1278196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Move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03314D3-C0F9-CC4F-A187-6A058AE12D80}"/>
                </a:ext>
              </a:extLst>
            </p:cNvPr>
            <p:cNvSpPr/>
            <p:nvPr/>
          </p:nvSpPr>
          <p:spPr>
            <a:xfrm>
              <a:off x="5658981" y="2984156"/>
              <a:ext cx="766119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Clear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060D6FA6-3018-C34A-B326-99FBA2AF206A}"/>
                </a:ext>
              </a:extLst>
            </p:cNvPr>
            <p:cNvCxnSpPr>
              <a:cxnSpLocks/>
            </p:cNvCxnSpPr>
            <p:nvPr/>
          </p:nvCxnSpPr>
          <p:spPr>
            <a:xfrm>
              <a:off x="2075935" y="2249846"/>
              <a:ext cx="0" cy="722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B16C219-3CF3-CE41-B4D5-4FC8A1DEA53C}"/>
                </a:ext>
              </a:extLst>
            </p:cNvPr>
            <p:cNvCxnSpPr>
              <a:cxnSpLocks/>
            </p:cNvCxnSpPr>
            <p:nvPr/>
          </p:nvCxnSpPr>
          <p:spPr>
            <a:xfrm>
              <a:off x="3782212" y="2261286"/>
              <a:ext cx="0" cy="722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E2895CA-0D46-CD4A-AA38-661FBC44DA40}"/>
                </a:ext>
              </a:extLst>
            </p:cNvPr>
            <p:cNvSpPr txBox="1"/>
            <p:nvPr/>
          </p:nvSpPr>
          <p:spPr>
            <a:xfrm>
              <a:off x="1306080" y="1878854"/>
              <a:ext cx="13707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Current Time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DFCCAAB-DD24-1E4A-8C27-E32D598D4055}"/>
                </a:ext>
              </a:extLst>
            </p:cNvPr>
            <p:cNvSpPr txBox="1"/>
            <p:nvPr/>
          </p:nvSpPr>
          <p:spPr>
            <a:xfrm>
              <a:off x="3054007" y="1878854"/>
              <a:ext cx="24543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Likely Time of State Stop</a:t>
              </a: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927655B5-2328-764A-B77D-5586EDABAC2E}"/>
                </a:ext>
              </a:extLst>
            </p:cNvPr>
            <p:cNvCxnSpPr>
              <a:cxnSpLocks/>
            </p:cNvCxnSpPr>
            <p:nvPr/>
          </p:nvCxnSpPr>
          <p:spPr>
            <a:xfrm>
              <a:off x="2075935" y="2622721"/>
              <a:ext cx="17062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028EA8F-8020-2E40-ADAD-BEA75630ECDD}"/>
                </a:ext>
              </a:extLst>
            </p:cNvPr>
            <p:cNvSpPr txBox="1"/>
            <p:nvPr/>
          </p:nvSpPr>
          <p:spPr>
            <a:xfrm>
              <a:off x="2392557" y="2249846"/>
              <a:ext cx="1033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Time Left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ED962C6-C508-EA43-B495-28B5062D0482}"/>
              </a:ext>
            </a:extLst>
          </p:cNvPr>
          <p:cNvGrpSpPr/>
          <p:nvPr/>
        </p:nvGrpSpPr>
        <p:grpSpPr>
          <a:xfrm>
            <a:off x="648000" y="1951166"/>
            <a:ext cx="4813403" cy="444844"/>
            <a:chOff x="972600" y="4480432"/>
            <a:chExt cx="4813403" cy="444844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5444C922-F91F-DA40-8F66-DA4F0363836F}"/>
                </a:ext>
              </a:extLst>
            </p:cNvPr>
            <p:cNvSpPr/>
            <p:nvPr/>
          </p:nvSpPr>
          <p:spPr>
            <a:xfrm>
              <a:off x="972600" y="4480432"/>
              <a:ext cx="2779310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Dark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65DDFF3E-1925-2342-B62E-5957CE8AD60A}"/>
                </a:ext>
              </a:extLst>
            </p:cNvPr>
            <p:cNvSpPr/>
            <p:nvPr/>
          </p:nvSpPr>
          <p:spPr>
            <a:xfrm>
              <a:off x="3741688" y="4480432"/>
              <a:ext cx="1278196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Move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6AE6C5A-DA0C-EC42-9DE2-5BBECF1AFB94}"/>
                </a:ext>
              </a:extLst>
            </p:cNvPr>
            <p:cNvSpPr/>
            <p:nvPr/>
          </p:nvSpPr>
          <p:spPr>
            <a:xfrm>
              <a:off x="5019884" y="4480432"/>
              <a:ext cx="766119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Clear</a:t>
              </a:r>
            </a:p>
          </p:txBody>
        </p:sp>
      </p:grpSp>
      <p:sp>
        <p:nvSpPr>
          <p:cNvPr id="30" name="CustomShape 5">
            <a:extLst>
              <a:ext uri="{FF2B5EF4-FFF2-40B4-BE49-F238E27FC236}">
                <a16:creationId xmlns:a16="http://schemas.microsoft.com/office/drawing/2014/main" id="{F233CB9D-57FE-8146-9438-71AF57AE7023}"/>
              </a:ext>
            </a:extLst>
          </p:cNvPr>
          <p:cNvSpPr/>
          <p:nvPr/>
        </p:nvSpPr>
        <p:spPr>
          <a:xfrm>
            <a:off x="318960" y="970561"/>
            <a:ext cx="6588467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Traffic light phase example 1: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1" name="CustomShape 5">
            <a:extLst>
              <a:ext uri="{FF2B5EF4-FFF2-40B4-BE49-F238E27FC236}">
                <a16:creationId xmlns:a16="http://schemas.microsoft.com/office/drawing/2014/main" id="{33CC67EB-F5AE-5E43-B491-DE0E429162F1}"/>
              </a:ext>
            </a:extLst>
          </p:cNvPr>
          <p:cNvSpPr/>
          <p:nvPr/>
        </p:nvSpPr>
        <p:spPr>
          <a:xfrm>
            <a:off x="270348" y="2925205"/>
            <a:ext cx="6588467" cy="84582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Traffic light phase example 2 and current state to determinate: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52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2.3 Current Implementations: Works about Determination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06.01.2021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E79E26E-1E1C-4CD8-878D-23B37CD774D3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318960" y="970560"/>
            <a:ext cx="1147680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1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Linear Regression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Not suitable for real lane, which often in curve not straight line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20" name="Grafik 2"/>
          <p:cNvPicPr/>
          <p:nvPr/>
        </p:nvPicPr>
        <p:blipFill>
          <a:blip r:embed="rId2"/>
          <a:stretch/>
        </p:blipFill>
        <p:spPr>
          <a:xfrm>
            <a:off x="425520" y="3561480"/>
            <a:ext cx="5426640" cy="2747880"/>
          </a:xfrm>
          <a:prstGeom prst="rect">
            <a:avLst/>
          </a:prstGeom>
          <a:ln>
            <a:noFill/>
          </a:ln>
        </p:spPr>
      </p:pic>
      <p:pic>
        <p:nvPicPr>
          <p:cNvPr id="221" name="Grafik 220"/>
          <p:cNvPicPr/>
          <p:nvPr/>
        </p:nvPicPr>
        <p:blipFill>
          <a:blip r:embed="rId3"/>
          <a:stretch/>
        </p:blipFill>
        <p:spPr>
          <a:xfrm>
            <a:off x="7297920" y="3474720"/>
            <a:ext cx="4223520" cy="2797920"/>
          </a:xfrm>
          <a:prstGeom prst="rect">
            <a:avLst/>
          </a:prstGeom>
          <a:ln>
            <a:noFill/>
          </a:ln>
        </p:spPr>
      </p:pic>
      <p:sp>
        <p:nvSpPr>
          <p:cNvPr id="222" name="TextShape 6"/>
          <p:cNvSpPr txBox="1"/>
          <p:nvPr/>
        </p:nvSpPr>
        <p:spPr>
          <a:xfrm>
            <a:off x="7223760" y="6400800"/>
            <a:ext cx="3291840" cy="204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800" b="1" strike="noStrike" spc="-1">
                <a:latin typeface="Arial"/>
              </a:rPr>
              <a:t>Source</a:t>
            </a:r>
            <a:r>
              <a:rPr lang="en-US" sz="800" b="0" strike="noStrike" spc="-1">
                <a:latin typeface="Arial"/>
              </a:rPr>
              <a:t>: https://de.wikipedia.org/wiki/Lineare_Einfachregression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2.3 Current Implementations: Works about Determination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06.01.2021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D170BFDE-C745-40D8-AA1A-A27FF0CB4E4D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318960" y="970560"/>
            <a:ext cx="544176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2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Min Distance to Lane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Needs to add points in the curve of Lane to decrease deviation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After estimating min dist. </a:t>
            </a:r>
            <a:br/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=&gt; return laneID which contains the desired point.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28" name="Grafik 227"/>
          <p:cNvPicPr/>
          <p:nvPr/>
        </p:nvPicPr>
        <p:blipFill>
          <a:blip r:embed="rId2"/>
          <a:stretch/>
        </p:blipFill>
        <p:spPr>
          <a:xfrm>
            <a:off x="5910480" y="1645920"/>
            <a:ext cx="6244560" cy="484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586</Words>
  <Application>Microsoft Macintosh PowerPoint</Application>
  <PresentationFormat>Breitbild</PresentationFormat>
  <Paragraphs>194</Paragraphs>
  <Slides>15</Slides>
  <Notes>2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Symbol</vt:lpstr>
      <vt:lpstr>Times New Roman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</dc:title>
  <dc:subject/>
  <dc:creator>Mu Yuanheng</dc:creator>
  <dc:description/>
  <cp:lastModifiedBy>Mu Yuanheng</cp:lastModifiedBy>
  <cp:revision>134</cp:revision>
  <dcterms:created xsi:type="dcterms:W3CDTF">2020-11-16T12:50:28Z</dcterms:created>
  <dcterms:modified xsi:type="dcterms:W3CDTF">2021-01-06T08:36:59Z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3</vt:i4>
  </property>
  <property fmtid="{D5CDD505-2E9C-101B-9397-08002B2CF9AE}" pid="7" name="Notes">
    <vt:i4>2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